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85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5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8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4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98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9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4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6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48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6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4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C3FB9-5711-4101-BDCC-A5D31627951C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2B438-5D3D-403D-9AF3-29CD93890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/>
          <a:lstStyle/>
          <a:p>
            <a:r>
              <a:rPr lang="en-US"/>
              <a:t>Construction des revendications télétravail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FBDAE-C4B5-465A-B6D1-B6147476D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/>
          <a:lstStyle/>
          <a:p>
            <a:r>
              <a:rPr lang="en-US"/>
              <a:t>CGT juin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270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DC845-E98C-4CEA-A8E5-E4ADDB95D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Conditions </a:t>
            </a:r>
            <a:r>
              <a:rPr lang="en-US" dirty="0" err="1"/>
              <a:t>d’accès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A9247-6C25-4180-8D66-EEFE83758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Avoir</a:t>
            </a:r>
            <a:r>
              <a:rPr lang="en-US" dirty="0"/>
              <a:t> un </a:t>
            </a:r>
            <a:r>
              <a:rPr lang="en-US" b="1" dirty="0"/>
              <a:t>minimum </a:t>
            </a:r>
            <a:r>
              <a:rPr lang="en-US" b="1" dirty="0" err="1"/>
              <a:t>d’ancienneté</a:t>
            </a:r>
            <a:r>
              <a:rPr lang="en-US" b="1" dirty="0"/>
              <a:t> </a:t>
            </a:r>
            <a:r>
              <a:rPr lang="en-US" dirty="0"/>
              <a:t>(1 an </a:t>
            </a:r>
            <a:r>
              <a:rPr lang="en-US" dirty="0" err="1"/>
              <a:t>comme</a:t>
            </a:r>
            <a:r>
              <a:rPr lang="en-US" dirty="0"/>
              <a:t> dans </a:t>
            </a:r>
            <a:r>
              <a:rPr lang="en-US" dirty="0" err="1"/>
              <a:t>l’accord</a:t>
            </a:r>
            <a:r>
              <a:rPr lang="en-US" dirty="0"/>
              <a:t> </a:t>
            </a:r>
            <a:r>
              <a:rPr lang="en-US" dirty="0" err="1"/>
              <a:t>actuel</a:t>
            </a:r>
            <a:r>
              <a:rPr lang="en-US" dirty="0"/>
              <a:t> ?)</a:t>
            </a:r>
          </a:p>
          <a:p>
            <a:r>
              <a:rPr lang="en-US" b="1" dirty="0"/>
              <a:t>1 jour par </a:t>
            </a:r>
            <a:r>
              <a:rPr lang="en-US" b="1" dirty="0" err="1"/>
              <a:t>semaine</a:t>
            </a:r>
            <a:r>
              <a:rPr lang="en-US" b="1" dirty="0"/>
              <a:t> qui </a:t>
            </a:r>
            <a:r>
              <a:rPr lang="en-US" b="1" dirty="0" err="1"/>
              <a:t>serait</a:t>
            </a:r>
            <a:r>
              <a:rPr lang="en-US" b="1" dirty="0"/>
              <a:t> un droit</a:t>
            </a:r>
            <a:r>
              <a:rPr lang="en-US" dirty="0"/>
              <a:t>, </a:t>
            </a:r>
            <a:r>
              <a:rPr lang="en-US" dirty="0" err="1"/>
              <a:t>sauf</a:t>
            </a:r>
            <a:r>
              <a:rPr lang="en-US" dirty="0"/>
              <a:t> </a:t>
            </a:r>
            <a:r>
              <a:rPr lang="en-US" dirty="0" err="1"/>
              <a:t>impossibilité</a:t>
            </a:r>
            <a:r>
              <a:rPr lang="en-US" dirty="0"/>
              <a:t> </a:t>
            </a:r>
            <a:r>
              <a:rPr lang="en-US" dirty="0" err="1"/>
              <a:t>réelle</a:t>
            </a:r>
            <a:r>
              <a:rPr lang="en-US" dirty="0"/>
              <a:t> et 1 jour par </a:t>
            </a:r>
            <a:r>
              <a:rPr lang="en-US" dirty="0" err="1"/>
              <a:t>semaine</a:t>
            </a:r>
            <a:r>
              <a:rPr lang="en-US" dirty="0"/>
              <a:t> qui </a:t>
            </a:r>
            <a:r>
              <a:rPr lang="en-US" dirty="0" err="1"/>
              <a:t>pourrait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pris</a:t>
            </a:r>
            <a:r>
              <a:rPr lang="en-US" dirty="0"/>
              <a:t> de </a:t>
            </a:r>
            <a:r>
              <a:rPr lang="en-US" dirty="0" err="1"/>
              <a:t>façon</a:t>
            </a:r>
            <a:r>
              <a:rPr lang="en-US" dirty="0"/>
              <a:t> plus </a:t>
            </a:r>
            <a:r>
              <a:rPr lang="en-US" dirty="0" err="1"/>
              <a:t>souple</a:t>
            </a:r>
            <a:r>
              <a:rPr lang="en-US" dirty="0"/>
              <a:t>. </a:t>
            </a:r>
          </a:p>
          <a:p>
            <a:r>
              <a:rPr lang="en-US" dirty="0" err="1"/>
              <a:t>Elément</a:t>
            </a:r>
            <a:r>
              <a:rPr lang="en-US" dirty="0"/>
              <a:t> </a:t>
            </a:r>
            <a:r>
              <a:rPr lang="en-US" dirty="0" err="1"/>
              <a:t>fondamental</a:t>
            </a:r>
            <a:r>
              <a:rPr lang="en-US" dirty="0"/>
              <a:t> : sur la base du </a:t>
            </a:r>
            <a:r>
              <a:rPr lang="en-US" b="1" dirty="0" err="1"/>
              <a:t>volontariat</a:t>
            </a:r>
            <a:endParaRPr lang="en-US" b="1" dirty="0"/>
          </a:p>
          <a:p>
            <a:r>
              <a:rPr lang="en-US" b="1" dirty="0"/>
              <a:t>Avec </a:t>
            </a:r>
            <a:r>
              <a:rPr lang="en-US" b="1" dirty="0" err="1"/>
              <a:t>une</a:t>
            </a:r>
            <a:r>
              <a:rPr lang="en-US" b="1" dirty="0"/>
              <a:t> </a:t>
            </a:r>
            <a:r>
              <a:rPr lang="en-US" b="1" dirty="0" err="1"/>
              <a:t>outil</a:t>
            </a:r>
            <a:r>
              <a:rPr lang="en-US" b="1" dirty="0"/>
              <a:t> de </a:t>
            </a:r>
            <a:r>
              <a:rPr lang="en-US" b="1" dirty="0" err="1"/>
              <a:t>demande</a:t>
            </a:r>
            <a:r>
              <a:rPr lang="en-US" b="1" dirty="0"/>
              <a:t> de </a:t>
            </a:r>
            <a:r>
              <a:rPr lang="en-US" b="1" dirty="0" err="1"/>
              <a:t>télétravail</a:t>
            </a:r>
            <a:r>
              <a:rPr lang="en-US" b="1" dirty="0"/>
              <a:t> </a:t>
            </a:r>
            <a:r>
              <a:rPr lang="en-US" b="1" dirty="0" err="1"/>
              <a:t>identique</a:t>
            </a:r>
            <a:r>
              <a:rPr lang="en-US" b="1" dirty="0"/>
              <a:t> </a:t>
            </a:r>
            <a:r>
              <a:rPr lang="en-US" dirty="0"/>
              <a:t>pour tout le monde, pour limiter le </a:t>
            </a:r>
            <a:r>
              <a:rPr lang="en-US" dirty="0" err="1"/>
              <a:t>verrou</a:t>
            </a:r>
            <a:r>
              <a:rPr lang="en-US" dirty="0"/>
              <a:t> du manager</a:t>
            </a:r>
          </a:p>
          <a:p>
            <a:r>
              <a:rPr lang="en-US" dirty="0" err="1"/>
              <a:t>Quelles</a:t>
            </a:r>
            <a:r>
              <a:rPr lang="en-US" dirty="0"/>
              <a:t> </a:t>
            </a:r>
            <a:r>
              <a:rPr lang="en-US" dirty="0" err="1"/>
              <a:t>contraintes</a:t>
            </a:r>
            <a:r>
              <a:rPr lang="en-US" dirty="0"/>
              <a:t> sur la pose des </a:t>
            </a:r>
            <a:r>
              <a:rPr lang="en-US" dirty="0" err="1"/>
              <a:t>jours</a:t>
            </a:r>
            <a:r>
              <a:rPr lang="en-US" dirty="0"/>
              <a:t> ? (par </a:t>
            </a:r>
            <a:r>
              <a:rPr lang="en-US" dirty="0" err="1"/>
              <a:t>exemple</a:t>
            </a:r>
            <a:r>
              <a:rPr lang="en-US" dirty="0"/>
              <a:t>, pas plus de 3 </a:t>
            </a:r>
            <a:r>
              <a:rPr lang="en-US" dirty="0" err="1"/>
              <a:t>jours</a:t>
            </a:r>
            <a:r>
              <a:rPr lang="en-US" dirty="0"/>
              <a:t> par </a:t>
            </a:r>
            <a:r>
              <a:rPr lang="en-US" dirty="0" err="1"/>
              <a:t>semaine</a:t>
            </a:r>
            <a:r>
              <a:rPr lang="en-US" dirty="0"/>
              <a:t>…)</a:t>
            </a:r>
          </a:p>
          <a:p>
            <a:r>
              <a:rPr lang="en-US" dirty="0" err="1"/>
              <a:t>Maintien</a:t>
            </a:r>
            <a:r>
              <a:rPr lang="en-US" dirty="0"/>
              <a:t> de </a:t>
            </a:r>
            <a:r>
              <a:rPr lang="en-US" b="1" dirty="0" err="1"/>
              <a:t>l’avenant</a:t>
            </a:r>
            <a:r>
              <a:rPr lang="en-US" dirty="0"/>
              <a:t> au </a:t>
            </a:r>
            <a:r>
              <a:rPr lang="en-US" dirty="0" err="1"/>
              <a:t>contrat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626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97ACD-551A-4154-875D-93C5BDE9A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de </a:t>
            </a:r>
            <a:r>
              <a:rPr lang="en-US" dirty="0" err="1"/>
              <a:t>l’organisation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1B1BB-B92F-4FB5-89BF-2B8D1EDD0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Et </a:t>
            </a:r>
            <a:r>
              <a:rPr lang="en-US" b="1" dirty="0" err="1"/>
              <a:t>si</a:t>
            </a:r>
            <a:r>
              <a:rPr lang="en-US" b="1" dirty="0"/>
              <a:t> la </a:t>
            </a:r>
            <a:r>
              <a:rPr lang="en-US" b="1" dirty="0" err="1"/>
              <a:t>définition</a:t>
            </a:r>
            <a:r>
              <a:rPr lang="en-US" b="1" dirty="0"/>
              <a:t> des modes de </a:t>
            </a:r>
            <a:r>
              <a:rPr lang="en-US" b="1" dirty="0" err="1"/>
              <a:t>télétravail</a:t>
            </a:r>
            <a:r>
              <a:rPr lang="en-US" b="1" dirty="0"/>
              <a:t> </a:t>
            </a:r>
            <a:r>
              <a:rPr lang="en-US" b="1" dirty="0" err="1"/>
              <a:t>était</a:t>
            </a:r>
            <a:r>
              <a:rPr lang="en-US" b="1" dirty="0"/>
              <a:t> </a:t>
            </a:r>
            <a:r>
              <a:rPr lang="en-US" b="1" dirty="0" err="1"/>
              <a:t>faite</a:t>
            </a:r>
            <a:r>
              <a:rPr lang="en-US" b="1" dirty="0"/>
              <a:t> du </a:t>
            </a:r>
            <a:r>
              <a:rPr lang="en-US" b="1" dirty="0" err="1"/>
              <a:t>collectif</a:t>
            </a:r>
            <a:r>
              <a:rPr lang="en-US" b="1" dirty="0"/>
              <a:t> </a:t>
            </a:r>
            <a:r>
              <a:rPr lang="en-US" b="1" dirty="0" err="1"/>
              <a:t>vers</a:t>
            </a:r>
            <a:r>
              <a:rPr lang="en-US" b="1" dirty="0"/>
              <a:t> </a:t>
            </a:r>
            <a:r>
              <a:rPr lang="en-US" b="1" dirty="0" err="1"/>
              <a:t>l’individu</a:t>
            </a:r>
            <a:r>
              <a:rPr lang="en-US" b="1" dirty="0"/>
              <a:t> </a:t>
            </a:r>
            <a:r>
              <a:rPr lang="en-US" dirty="0"/>
              <a:t>? </a:t>
            </a:r>
            <a:r>
              <a:rPr lang="en-US" dirty="0" err="1"/>
              <a:t>Cela</a:t>
            </a:r>
            <a:r>
              <a:rPr lang="en-US" dirty="0"/>
              <a:t> </a:t>
            </a:r>
            <a:r>
              <a:rPr lang="en-US" dirty="0" err="1"/>
              <a:t>permettrait</a:t>
            </a:r>
            <a:r>
              <a:rPr lang="en-US" dirty="0"/>
              <a:t> de prendre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compte</a:t>
            </a:r>
            <a:r>
              <a:rPr lang="en-US" dirty="0"/>
              <a:t> </a:t>
            </a:r>
            <a:r>
              <a:rPr lang="en-US" dirty="0" err="1"/>
              <a:t>aussi</a:t>
            </a:r>
            <a:r>
              <a:rPr lang="en-US" dirty="0"/>
              <a:t> les </a:t>
            </a:r>
            <a:r>
              <a:rPr lang="en-US" dirty="0" err="1"/>
              <a:t>besoins</a:t>
            </a:r>
            <a:r>
              <a:rPr lang="en-US" dirty="0"/>
              <a:t> : </a:t>
            </a:r>
          </a:p>
          <a:p>
            <a:pPr lvl="1"/>
            <a:r>
              <a:rPr lang="en-US" dirty="0"/>
              <a:t>De </a:t>
            </a:r>
            <a:r>
              <a:rPr lang="en-US" dirty="0" err="1"/>
              <a:t>ceux</a:t>
            </a:r>
            <a:r>
              <a:rPr lang="en-US" dirty="0"/>
              <a:t> qui ne </a:t>
            </a:r>
            <a:r>
              <a:rPr lang="en-US" dirty="0" err="1"/>
              <a:t>peuvent</a:t>
            </a:r>
            <a:r>
              <a:rPr lang="en-US" dirty="0"/>
              <a:t>/</a:t>
            </a:r>
            <a:r>
              <a:rPr lang="en-US" dirty="0" err="1"/>
              <a:t>veulent</a:t>
            </a:r>
            <a:r>
              <a:rPr lang="en-US" dirty="0"/>
              <a:t> pas faire de </a:t>
            </a:r>
            <a:r>
              <a:rPr lang="en-US" dirty="0" err="1"/>
              <a:t>télétravail</a:t>
            </a:r>
            <a:endParaRPr lang="en-US" dirty="0"/>
          </a:p>
          <a:p>
            <a:pPr lvl="1"/>
            <a:r>
              <a:rPr lang="en-US" dirty="0"/>
              <a:t>Les </a:t>
            </a:r>
            <a:r>
              <a:rPr lang="en-US" dirty="0" err="1"/>
              <a:t>besoins</a:t>
            </a:r>
            <a:r>
              <a:rPr lang="en-US" dirty="0"/>
              <a:t> de temps de travail </a:t>
            </a:r>
            <a:r>
              <a:rPr lang="en-US" dirty="0" err="1"/>
              <a:t>collectifs</a:t>
            </a:r>
            <a:endParaRPr lang="en-US" dirty="0"/>
          </a:p>
          <a:p>
            <a:pPr lvl="1"/>
            <a:r>
              <a:rPr lang="en-US" dirty="0" err="1"/>
              <a:t>L’organisation</a:t>
            </a:r>
            <a:r>
              <a:rPr lang="en-US" dirty="0"/>
              <a:t> des </a:t>
            </a:r>
            <a:r>
              <a:rPr lang="en-US" dirty="0" err="1"/>
              <a:t>locaux</a:t>
            </a:r>
            <a:r>
              <a:rPr lang="en-US" dirty="0"/>
              <a:t> </a:t>
            </a:r>
            <a:r>
              <a:rPr lang="en-US" dirty="0" err="1"/>
              <a:t>où</a:t>
            </a:r>
            <a:r>
              <a:rPr lang="en-US" dirty="0"/>
              <a:t> le travail </a:t>
            </a:r>
            <a:r>
              <a:rPr lang="en-US" dirty="0" err="1"/>
              <a:t>collectif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fait…</a:t>
            </a:r>
          </a:p>
          <a:p>
            <a:pPr lvl="1"/>
            <a:r>
              <a:rPr lang="en-US" dirty="0"/>
              <a:t>Le </a:t>
            </a:r>
            <a:r>
              <a:rPr lang="en-US" dirty="0" err="1"/>
              <a:t>besoin</a:t>
            </a:r>
            <a:r>
              <a:rPr lang="en-US" dirty="0"/>
              <a:t> des </a:t>
            </a:r>
            <a:r>
              <a:rPr lang="en-US" dirty="0" err="1"/>
              <a:t>organisations</a:t>
            </a:r>
            <a:r>
              <a:rPr lang="en-US" dirty="0"/>
              <a:t> et </a:t>
            </a:r>
            <a:r>
              <a:rPr lang="en-US" dirty="0" err="1"/>
              <a:t>leur</a:t>
            </a:r>
            <a:r>
              <a:rPr lang="en-US" dirty="0"/>
              <a:t> lien avec </a:t>
            </a:r>
            <a:r>
              <a:rPr lang="en-US" dirty="0" err="1"/>
              <a:t>d’autres</a:t>
            </a:r>
            <a:r>
              <a:rPr lang="en-US" dirty="0"/>
              <a:t> sites/</a:t>
            </a:r>
            <a:r>
              <a:rPr lang="en-US" dirty="0" err="1"/>
              <a:t>équipes</a:t>
            </a:r>
            <a:r>
              <a:rPr lang="en-US" dirty="0"/>
              <a:t>… </a:t>
            </a:r>
          </a:p>
          <a:p>
            <a:pPr lvl="1"/>
            <a:r>
              <a:rPr lang="en-US" dirty="0"/>
              <a:t>Les </a:t>
            </a:r>
            <a:r>
              <a:rPr lang="en-US" dirty="0" err="1"/>
              <a:t>besoins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terme</a:t>
            </a:r>
            <a:r>
              <a:rPr lang="en-US" dirty="0"/>
              <a:t> de matériel disponible</a:t>
            </a:r>
          </a:p>
          <a:p>
            <a:r>
              <a:rPr lang="en-US" dirty="0" err="1"/>
              <a:t>Cette</a:t>
            </a:r>
            <a:r>
              <a:rPr lang="en-US" dirty="0"/>
              <a:t> </a:t>
            </a:r>
            <a:r>
              <a:rPr lang="en-US" dirty="0" err="1"/>
              <a:t>approche</a:t>
            </a:r>
            <a:r>
              <a:rPr lang="en-US" dirty="0"/>
              <a:t> </a:t>
            </a:r>
            <a:r>
              <a:rPr lang="en-US" dirty="0" err="1"/>
              <a:t>permettrait</a:t>
            </a:r>
            <a:r>
              <a:rPr lang="en-US" dirty="0"/>
              <a:t> </a:t>
            </a:r>
            <a:r>
              <a:rPr lang="en-US" dirty="0" err="1"/>
              <a:t>aussi</a:t>
            </a:r>
            <a:r>
              <a:rPr lang="en-US" dirty="0"/>
              <a:t> de </a:t>
            </a:r>
            <a:r>
              <a:rPr lang="en-US" b="1" dirty="0"/>
              <a:t>prendre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compte</a:t>
            </a:r>
            <a:r>
              <a:rPr lang="en-US" b="1" dirty="0"/>
              <a:t> les </a:t>
            </a:r>
            <a:r>
              <a:rPr lang="en-US" b="1" dirty="0" err="1"/>
              <a:t>inégalités</a:t>
            </a:r>
            <a:r>
              <a:rPr lang="en-US" b="1" dirty="0"/>
              <a:t> entre </a:t>
            </a:r>
            <a:r>
              <a:rPr lang="en-US" b="1" dirty="0" err="1"/>
              <a:t>personnes</a:t>
            </a:r>
            <a:r>
              <a:rPr lang="en-US" b="1" dirty="0"/>
              <a:t> </a:t>
            </a:r>
            <a:r>
              <a:rPr lang="en-US" dirty="0"/>
              <a:t>(temps de </a:t>
            </a:r>
            <a:r>
              <a:rPr lang="en-US" dirty="0" err="1"/>
              <a:t>trajet</a:t>
            </a:r>
            <a:r>
              <a:rPr lang="en-US" dirty="0"/>
              <a:t>, </a:t>
            </a:r>
            <a:r>
              <a:rPr lang="en-US" dirty="0" err="1"/>
              <a:t>logement</a:t>
            </a:r>
            <a:r>
              <a:rPr lang="en-US" dirty="0"/>
              <a:t>, </a:t>
            </a:r>
            <a:r>
              <a:rPr lang="en-US" dirty="0" err="1"/>
              <a:t>accès</a:t>
            </a:r>
            <a:r>
              <a:rPr lang="en-US" dirty="0"/>
              <a:t> internet, </a:t>
            </a:r>
            <a:r>
              <a:rPr lang="en-US" dirty="0" err="1"/>
              <a:t>contraintes</a:t>
            </a:r>
            <a:r>
              <a:rPr lang="en-US" dirty="0"/>
              <a:t> </a:t>
            </a:r>
            <a:r>
              <a:rPr lang="en-US" dirty="0" err="1"/>
              <a:t>familiales</a:t>
            </a:r>
            <a:r>
              <a:rPr lang="en-US" dirty="0"/>
              <a:t>, matériel </a:t>
            </a:r>
            <a:r>
              <a:rPr lang="en-US" dirty="0" err="1"/>
              <a:t>informatique</a:t>
            </a:r>
            <a:r>
              <a:rPr lang="en-US" dirty="0"/>
              <a:t>…)</a:t>
            </a:r>
          </a:p>
        </p:txBody>
      </p:sp>
    </p:spTree>
    <p:extLst>
      <p:ext uri="{BB962C8B-B14F-4D97-AF65-F5344CB8AC3E}">
        <p14:creationId xmlns:p14="http://schemas.microsoft.com/office/powerpoint/2010/main" val="2834088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956E1-1366-4E0A-A482-A9F5E8C62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aspects </a:t>
            </a:r>
            <a:r>
              <a:rPr lang="en-US" dirty="0" err="1"/>
              <a:t>matériels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BCE7B-615D-47E4-B352-DDB91EB8A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loi</a:t>
            </a:r>
            <a:r>
              <a:rPr lang="en-US" dirty="0"/>
              <a:t> </a:t>
            </a:r>
            <a:r>
              <a:rPr lang="en-US" dirty="0" err="1"/>
              <a:t>demande</a:t>
            </a:r>
            <a:r>
              <a:rPr lang="en-US" dirty="0"/>
              <a:t> à </a:t>
            </a:r>
            <a:r>
              <a:rPr lang="en-US" dirty="0" err="1"/>
              <a:t>l’employeur</a:t>
            </a:r>
            <a:r>
              <a:rPr lang="en-US" dirty="0"/>
              <a:t> de </a:t>
            </a:r>
            <a:r>
              <a:rPr lang="en-US" dirty="0" err="1"/>
              <a:t>fournir</a:t>
            </a:r>
            <a:r>
              <a:rPr lang="en-US" dirty="0"/>
              <a:t> le matériel necessaire. </a:t>
            </a:r>
          </a:p>
          <a:p>
            <a:r>
              <a:rPr lang="en-US" dirty="0" err="1"/>
              <a:t>Possibilité</a:t>
            </a:r>
            <a:r>
              <a:rPr lang="en-US" dirty="0"/>
              <a:t> d’un </a:t>
            </a:r>
            <a:r>
              <a:rPr lang="en-US" dirty="0" err="1"/>
              <a:t>forfait</a:t>
            </a:r>
            <a:r>
              <a:rPr lang="en-US" dirty="0"/>
              <a:t>, de prêt de matériel… </a:t>
            </a:r>
          </a:p>
          <a:p>
            <a:r>
              <a:rPr lang="en-US" dirty="0" err="1"/>
              <a:t>Possibilité</a:t>
            </a:r>
            <a:r>
              <a:rPr lang="en-US" dirty="0"/>
              <a:t> de mise </a:t>
            </a:r>
            <a:r>
              <a:rPr lang="en-US" dirty="0" err="1"/>
              <a:t>en</a:t>
            </a:r>
            <a:r>
              <a:rPr lang="en-US" dirty="0"/>
              <a:t> place de </a:t>
            </a:r>
            <a:r>
              <a:rPr lang="en-US" dirty="0" err="1"/>
              <a:t>lieux</a:t>
            </a:r>
            <a:r>
              <a:rPr lang="en-US" dirty="0"/>
              <a:t> de travail </a:t>
            </a:r>
            <a:r>
              <a:rPr lang="en-US" dirty="0" err="1"/>
              <a:t>décentralisés</a:t>
            </a:r>
            <a:r>
              <a:rPr lang="en-US" dirty="0"/>
              <a:t> (co-working dans des </a:t>
            </a:r>
            <a:r>
              <a:rPr lang="en-US" dirty="0" err="1"/>
              <a:t>locaux</a:t>
            </a:r>
            <a:r>
              <a:rPr lang="en-US" dirty="0"/>
              <a:t> identifies)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870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3DB11-1BE2-4D2F-8E47-CA3E5781C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aspects santé et </a:t>
            </a:r>
            <a:r>
              <a:rPr lang="en-US" dirty="0" err="1"/>
              <a:t>sécurité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42970-26C1-4457-BD71-FD1F18775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Aspects </a:t>
            </a:r>
            <a:r>
              <a:rPr lang="en-US" b="1" dirty="0" err="1"/>
              <a:t>positifs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baisse</a:t>
            </a:r>
            <a:r>
              <a:rPr lang="en-US" dirty="0"/>
              <a:t> du stress/temps de transport source de fatigue, </a:t>
            </a:r>
            <a:r>
              <a:rPr lang="en-US" dirty="0" err="1"/>
              <a:t>possibilité</a:t>
            </a:r>
            <a:r>
              <a:rPr lang="en-US" dirty="0"/>
              <a:t> de </a:t>
            </a:r>
            <a:r>
              <a:rPr lang="en-US" dirty="0" err="1"/>
              <a:t>travailler</a:t>
            </a:r>
            <a:r>
              <a:rPr lang="en-US" dirty="0"/>
              <a:t> dans le </a:t>
            </a:r>
            <a:r>
              <a:rPr lang="en-US" dirty="0" err="1"/>
              <a:t>calme</a:t>
            </a:r>
            <a:r>
              <a:rPr lang="en-US" dirty="0"/>
              <a:t>, sans interruption, </a:t>
            </a:r>
            <a:r>
              <a:rPr lang="en-US" dirty="0" err="1"/>
              <a:t>aménagement</a:t>
            </a:r>
            <a:r>
              <a:rPr lang="en-US" dirty="0"/>
              <a:t> des </a:t>
            </a:r>
            <a:r>
              <a:rPr lang="en-US" dirty="0" err="1"/>
              <a:t>horaires</a:t>
            </a:r>
            <a:r>
              <a:rPr lang="en-US" dirty="0"/>
              <a:t> de travail plus individual, </a:t>
            </a:r>
            <a:r>
              <a:rPr lang="en-US" dirty="0" err="1"/>
              <a:t>écologie</a:t>
            </a:r>
            <a:r>
              <a:rPr lang="en-US" dirty="0"/>
              <a:t> (?)… </a:t>
            </a:r>
          </a:p>
          <a:p>
            <a:r>
              <a:rPr lang="en-US" b="1" dirty="0"/>
              <a:t>Aspects </a:t>
            </a:r>
            <a:r>
              <a:rPr lang="en-US" b="1" dirty="0" err="1"/>
              <a:t>négatifs</a:t>
            </a:r>
            <a:r>
              <a:rPr lang="en-US" b="1" dirty="0"/>
              <a:t> </a:t>
            </a:r>
            <a:r>
              <a:rPr lang="en-US" dirty="0"/>
              <a:t>: des </a:t>
            </a:r>
            <a:r>
              <a:rPr lang="en-US" dirty="0" err="1"/>
              <a:t>logements</a:t>
            </a:r>
            <a:r>
              <a:rPr lang="en-US" dirty="0"/>
              <a:t> pas </a:t>
            </a:r>
            <a:r>
              <a:rPr lang="en-US" dirty="0" err="1"/>
              <a:t>forcément</a:t>
            </a:r>
            <a:r>
              <a:rPr lang="en-US" dirty="0"/>
              <a:t> </a:t>
            </a:r>
            <a:r>
              <a:rPr lang="en-US" dirty="0" err="1"/>
              <a:t>adaptés</a:t>
            </a:r>
            <a:r>
              <a:rPr lang="en-US" dirty="0"/>
              <a:t> </a:t>
            </a:r>
            <a:r>
              <a:rPr lang="en-US" dirty="0" err="1"/>
              <a:t>où</a:t>
            </a:r>
            <a:r>
              <a:rPr lang="en-US" dirty="0"/>
              <a:t> la position de travail </a:t>
            </a:r>
            <a:r>
              <a:rPr lang="en-US" dirty="0" err="1"/>
              <a:t>n’est</a:t>
            </a:r>
            <a:r>
              <a:rPr lang="en-US" dirty="0"/>
              <a:t> pas </a:t>
            </a:r>
            <a:r>
              <a:rPr lang="en-US" dirty="0" err="1"/>
              <a:t>optimale</a:t>
            </a:r>
            <a:r>
              <a:rPr lang="en-US" dirty="0"/>
              <a:t>, </a:t>
            </a:r>
            <a:r>
              <a:rPr lang="en-US" dirty="0" err="1"/>
              <a:t>baisse</a:t>
            </a:r>
            <a:r>
              <a:rPr lang="en-US" dirty="0"/>
              <a:t> de </a:t>
            </a:r>
            <a:r>
              <a:rPr lang="en-US" dirty="0" err="1"/>
              <a:t>l’activité</a:t>
            </a:r>
            <a:r>
              <a:rPr lang="en-US" dirty="0"/>
              <a:t> physique, travail plus intense car </a:t>
            </a:r>
            <a:r>
              <a:rPr lang="en-US" dirty="0" err="1"/>
              <a:t>moins</a:t>
            </a:r>
            <a:r>
              <a:rPr lang="en-US" dirty="0"/>
              <a:t> de pauses, </a:t>
            </a:r>
            <a:r>
              <a:rPr lang="en-US" dirty="0" err="1"/>
              <a:t>déplacements</a:t>
            </a:r>
            <a:r>
              <a:rPr lang="en-US" dirty="0"/>
              <a:t>, </a:t>
            </a:r>
            <a:r>
              <a:rPr lang="en-US" dirty="0" err="1"/>
              <a:t>difficulté</a:t>
            </a:r>
            <a:r>
              <a:rPr lang="en-US" dirty="0"/>
              <a:t> à </a:t>
            </a:r>
            <a:r>
              <a:rPr lang="en-US" dirty="0" err="1"/>
              <a:t>mettre</a:t>
            </a:r>
            <a:r>
              <a:rPr lang="en-US" dirty="0"/>
              <a:t> des </a:t>
            </a:r>
            <a:r>
              <a:rPr lang="en-US" dirty="0" err="1"/>
              <a:t>limites</a:t>
            </a:r>
            <a:r>
              <a:rPr lang="en-US" dirty="0"/>
              <a:t> à la vie pro dans le cadre perso, </a:t>
            </a:r>
            <a:r>
              <a:rPr lang="en-US" dirty="0" err="1"/>
              <a:t>résulotion</a:t>
            </a:r>
            <a:r>
              <a:rPr lang="en-US" dirty="0"/>
              <a:t> à distance de tension (</a:t>
            </a:r>
            <a:r>
              <a:rPr lang="en-US" dirty="0" err="1"/>
              <a:t>entretiens</a:t>
            </a:r>
            <a:r>
              <a:rPr lang="en-US" dirty="0"/>
              <a:t> </a:t>
            </a:r>
            <a:r>
              <a:rPr lang="en-US" dirty="0" err="1"/>
              <a:t>disciplinaires</a:t>
            </a:r>
            <a:r>
              <a:rPr lang="en-US" dirty="0"/>
              <a:t>…)</a:t>
            </a:r>
          </a:p>
          <a:p>
            <a:r>
              <a:rPr lang="en-US" b="1" dirty="0"/>
              <a:t>Revendications</a:t>
            </a:r>
            <a:r>
              <a:rPr lang="en-US" dirty="0"/>
              <a:t> : un </a:t>
            </a:r>
            <a:r>
              <a:rPr lang="en-US" dirty="0" err="1"/>
              <a:t>suivi</a:t>
            </a:r>
            <a:r>
              <a:rPr lang="en-US" dirty="0"/>
              <a:t> medical plus </a:t>
            </a:r>
            <a:r>
              <a:rPr lang="en-US" dirty="0" err="1"/>
              <a:t>poussé</a:t>
            </a:r>
            <a:r>
              <a:rPr lang="en-US" dirty="0"/>
              <a:t> pour les </a:t>
            </a:r>
            <a:r>
              <a:rPr lang="en-US" dirty="0" err="1"/>
              <a:t>personnes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télétravail</a:t>
            </a:r>
            <a:r>
              <a:rPr lang="en-US" dirty="0"/>
              <a:t>, </a:t>
            </a:r>
            <a:r>
              <a:rPr lang="en-US" dirty="0" err="1"/>
              <a:t>enquêtes</a:t>
            </a:r>
            <a:r>
              <a:rPr lang="en-US" dirty="0"/>
              <a:t> </a:t>
            </a:r>
            <a:r>
              <a:rPr lang="en-US" dirty="0" err="1"/>
              <a:t>régulières</a:t>
            </a:r>
            <a:r>
              <a:rPr lang="en-US" dirty="0"/>
              <a:t>, point </a:t>
            </a:r>
            <a:r>
              <a:rPr lang="en-US" dirty="0" err="1"/>
              <a:t>obligatoire</a:t>
            </a:r>
            <a:r>
              <a:rPr lang="en-US" dirty="0"/>
              <a:t> avec le manager et </a:t>
            </a:r>
            <a:r>
              <a:rPr lang="en-US" dirty="0" err="1"/>
              <a:t>présentiel</a:t>
            </a:r>
            <a:r>
              <a:rPr lang="en-US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3220772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98B3-07F3-4C01-BC33-D6D4B992C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Temps de travail, </a:t>
            </a:r>
            <a:r>
              <a:rPr lang="en-US" dirty="0" err="1"/>
              <a:t>horaire</a:t>
            </a:r>
            <a:r>
              <a:rPr lang="en-US" dirty="0"/>
              <a:t> et droit à la </a:t>
            </a:r>
            <a:r>
              <a:rPr lang="en-US" dirty="0" err="1"/>
              <a:t>déconnexion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CDB9F-6C8D-4479-845E-2D5197F83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L’employeur</a:t>
            </a:r>
            <a:r>
              <a:rPr lang="en-US" dirty="0"/>
              <a:t> a pour obligation de </a:t>
            </a:r>
            <a:r>
              <a:rPr lang="en-US" dirty="0" err="1"/>
              <a:t>préciser</a:t>
            </a:r>
            <a:r>
              <a:rPr lang="en-US" dirty="0"/>
              <a:t> </a:t>
            </a:r>
            <a:r>
              <a:rPr lang="en-US" dirty="0" err="1"/>
              <a:t>clairement</a:t>
            </a:r>
            <a:r>
              <a:rPr lang="en-US" dirty="0"/>
              <a:t> les temps et </a:t>
            </a:r>
            <a:r>
              <a:rPr lang="en-US" dirty="0" err="1"/>
              <a:t>horaires</a:t>
            </a:r>
            <a:r>
              <a:rPr lang="en-US" dirty="0"/>
              <a:t> de travail, </a:t>
            </a:r>
            <a:r>
              <a:rPr lang="en-US" dirty="0" err="1"/>
              <a:t>ce</a:t>
            </a:r>
            <a:r>
              <a:rPr lang="en-US" dirty="0"/>
              <a:t> que ST ne fait pas </a:t>
            </a:r>
            <a:r>
              <a:rPr lang="en-US" dirty="0" err="1"/>
              <a:t>vraiment</a:t>
            </a:r>
            <a:r>
              <a:rPr lang="en-US" dirty="0"/>
              <a:t>. </a:t>
            </a:r>
          </a:p>
          <a:p>
            <a:r>
              <a:rPr lang="en-US" dirty="0" err="1"/>
              <a:t>Nécessité</a:t>
            </a:r>
            <a:r>
              <a:rPr lang="en-US" dirty="0"/>
              <a:t> de </a:t>
            </a:r>
            <a:r>
              <a:rPr lang="en-US" dirty="0" err="1"/>
              <a:t>mettre</a:t>
            </a:r>
            <a:r>
              <a:rPr lang="en-US" dirty="0"/>
              <a:t> </a:t>
            </a:r>
            <a:r>
              <a:rPr lang="en-US" dirty="0" err="1"/>
              <a:t>clairement</a:t>
            </a:r>
            <a:r>
              <a:rPr lang="en-US" dirty="0"/>
              <a:t> dans </a:t>
            </a:r>
            <a:r>
              <a:rPr lang="en-US" dirty="0" err="1"/>
              <a:t>l’avenant</a:t>
            </a:r>
            <a:r>
              <a:rPr lang="en-US" dirty="0"/>
              <a:t> des </a:t>
            </a:r>
            <a:r>
              <a:rPr lang="en-US" dirty="0" err="1"/>
              <a:t>plages</a:t>
            </a:r>
            <a:r>
              <a:rPr lang="en-US" dirty="0"/>
              <a:t> </a:t>
            </a:r>
            <a:r>
              <a:rPr lang="en-US" dirty="0" err="1"/>
              <a:t>horaires</a:t>
            </a:r>
            <a:r>
              <a:rPr lang="en-US" dirty="0"/>
              <a:t> </a:t>
            </a:r>
            <a:r>
              <a:rPr lang="en-US" dirty="0" err="1"/>
              <a:t>claires</a:t>
            </a:r>
            <a:endParaRPr lang="en-US" dirty="0"/>
          </a:p>
          <a:p>
            <a:r>
              <a:rPr lang="en-US" dirty="0"/>
              <a:t>Droit à la </a:t>
            </a:r>
            <a:r>
              <a:rPr lang="en-US" dirty="0" err="1"/>
              <a:t>déconnexion</a:t>
            </a:r>
            <a:r>
              <a:rPr lang="en-US" dirty="0"/>
              <a:t> : </a:t>
            </a:r>
            <a:r>
              <a:rPr lang="en-US" dirty="0" err="1"/>
              <a:t>blocage</a:t>
            </a:r>
            <a:r>
              <a:rPr lang="en-US" dirty="0"/>
              <a:t> des mails, reseaux… </a:t>
            </a:r>
            <a:r>
              <a:rPr lang="en-US" dirty="0" err="1"/>
              <a:t>en</a:t>
            </a:r>
            <a:r>
              <a:rPr lang="en-US" dirty="0"/>
              <a:t> dehors des </a:t>
            </a:r>
            <a:r>
              <a:rPr lang="en-US" dirty="0" err="1"/>
              <a:t>plages</a:t>
            </a:r>
            <a:r>
              <a:rPr lang="en-US" dirty="0"/>
              <a:t> </a:t>
            </a:r>
            <a:r>
              <a:rPr lang="en-US" dirty="0" err="1"/>
              <a:t>horaires</a:t>
            </a:r>
            <a:r>
              <a:rPr lang="en-US" dirty="0"/>
              <a:t> ? Auto declaration ?</a:t>
            </a:r>
          </a:p>
          <a:p>
            <a:r>
              <a:rPr lang="en-US" dirty="0"/>
              <a:t>ST </a:t>
            </a:r>
            <a:r>
              <a:rPr lang="en-US" dirty="0" err="1"/>
              <a:t>doit</a:t>
            </a:r>
            <a:r>
              <a:rPr lang="en-US" dirty="0"/>
              <a:t> faire le point sur les </a:t>
            </a:r>
            <a:r>
              <a:rPr lang="en-US" dirty="0" err="1"/>
              <a:t>outils</a:t>
            </a:r>
            <a:r>
              <a:rPr lang="en-US" dirty="0"/>
              <a:t> de surveillance qui </a:t>
            </a:r>
            <a:r>
              <a:rPr lang="en-US" dirty="0" err="1"/>
              <a:t>pourraient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utilisés</a:t>
            </a:r>
            <a:r>
              <a:rPr lang="en-US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3620444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BE566-48AD-42D8-985C-F48F053B2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Attractivité</a:t>
            </a:r>
            <a:r>
              <a:rPr lang="en-US" dirty="0"/>
              <a:t> du travail sur 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D3858-771C-4648-B97E-F718D56EE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Les sites ST </a:t>
            </a:r>
            <a:r>
              <a:rPr lang="en-US" dirty="0" err="1"/>
              <a:t>doivent</a:t>
            </a:r>
            <a:r>
              <a:rPr lang="en-US" dirty="0"/>
              <a:t> se </a:t>
            </a:r>
            <a:r>
              <a:rPr lang="en-US" dirty="0" err="1"/>
              <a:t>réorganiser</a:t>
            </a:r>
            <a:r>
              <a:rPr lang="en-US" dirty="0"/>
              <a:t> pour </a:t>
            </a:r>
            <a:r>
              <a:rPr lang="en-US" dirty="0" err="1"/>
              <a:t>devenir</a:t>
            </a:r>
            <a:r>
              <a:rPr lang="en-US" dirty="0"/>
              <a:t> des </a:t>
            </a:r>
            <a:r>
              <a:rPr lang="en-US" dirty="0" err="1"/>
              <a:t>lieux</a:t>
            </a:r>
            <a:r>
              <a:rPr lang="en-US" dirty="0"/>
              <a:t> de travail </a:t>
            </a:r>
            <a:r>
              <a:rPr lang="en-US" dirty="0" err="1"/>
              <a:t>collectifs</a:t>
            </a:r>
            <a:r>
              <a:rPr lang="en-US" dirty="0"/>
              <a:t> : </a:t>
            </a:r>
          </a:p>
          <a:p>
            <a:pPr lvl="1"/>
            <a:r>
              <a:rPr lang="en-US" dirty="0"/>
              <a:t>Plus de salles de reunion</a:t>
            </a:r>
          </a:p>
          <a:p>
            <a:pPr lvl="1"/>
            <a:r>
              <a:rPr lang="en-US" dirty="0"/>
              <a:t>Plus </a:t>
            </a:r>
            <a:r>
              <a:rPr lang="en-US" dirty="0" err="1"/>
              <a:t>d’endroits</a:t>
            </a:r>
            <a:r>
              <a:rPr lang="en-US" dirty="0"/>
              <a:t> </a:t>
            </a:r>
            <a:r>
              <a:rPr lang="en-US" dirty="0" err="1"/>
              <a:t>conviviaux</a:t>
            </a:r>
            <a:endParaRPr lang="en-US" dirty="0"/>
          </a:p>
          <a:p>
            <a:pPr lvl="1"/>
            <a:r>
              <a:rPr lang="en-US" dirty="0"/>
              <a:t>Plus de salle de </a:t>
            </a:r>
            <a:r>
              <a:rPr lang="en-US" dirty="0" err="1"/>
              <a:t>visioconférences</a:t>
            </a:r>
            <a:endParaRPr lang="en-US" dirty="0"/>
          </a:p>
          <a:p>
            <a:r>
              <a:rPr lang="en-US" dirty="0"/>
              <a:t>Le retour au travail sur site </a:t>
            </a:r>
            <a:r>
              <a:rPr lang="en-US" dirty="0" err="1"/>
              <a:t>va</a:t>
            </a:r>
            <a:r>
              <a:rPr lang="en-US" dirty="0"/>
              <a:t> faire </a:t>
            </a:r>
            <a:r>
              <a:rPr lang="en-US" dirty="0" err="1"/>
              <a:t>ressortir</a:t>
            </a:r>
            <a:r>
              <a:rPr lang="en-US" dirty="0"/>
              <a:t> le </a:t>
            </a:r>
            <a:r>
              <a:rPr lang="en-US" dirty="0" err="1"/>
              <a:t>côté</a:t>
            </a:r>
            <a:r>
              <a:rPr lang="en-US" dirty="0"/>
              <a:t> </a:t>
            </a:r>
            <a:r>
              <a:rPr lang="en-US" dirty="0" err="1"/>
              <a:t>inconfortable</a:t>
            </a:r>
            <a:r>
              <a:rPr lang="en-US" dirty="0"/>
              <a:t> et </a:t>
            </a:r>
            <a:r>
              <a:rPr lang="en-US" dirty="0" err="1"/>
              <a:t>bruyant</a:t>
            </a:r>
            <a:r>
              <a:rPr lang="en-US" dirty="0"/>
              <a:t> des open space… comment </a:t>
            </a:r>
            <a:r>
              <a:rPr lang="en-US" dirty="0" err="1"/>
              <a:t>travailler</a:t>
            </a:r>
            <a:r>
              <a:rPr lang="en-US" dirty="0"/>
              <a:t> à la </a:t>
            </a:r>
            <a:r>
              <a:rPr lang="en-US" dirty="0" err="1"/>
              <a:t>rendre</a:t>
            </a:r>
            <a:r>
              <a:rPr lang="en-US" dirty="0"/>
              <a:t> plus </a:t>
            </a:r>
            <a:r>
              <a:rPr lang="en-US" dirty="0" err="1"/>
              <a:t>confortable</a:t>
            </a:r>
            <a:r>
              <a:rPr lang="en-US" dirty="0"/>
              <a:t>… </a:t>
            </a:r>
          </a:p>
          <a:p>
            <a:r>
              <a:rPr lang="en-US" dirty="0" err="1"/>
              <a:t>Garder</a:t>
            </a:r>
            <a:r>
              <a:rPr lang="en-US" dirty="0"/>
              <a:t> des </a:t>
            </a:r>
            <a:r>
              <a:rPr lang="en-US" dirty="0" err="1"/>
              <a:t>bureaux</a:t>
            </a:r>
            <a:r>
              <a:rPr lang="en-US" dirty="0"/>
              <a:t> </a:t>
            </a:r>
            <a:r>
              <a:rPr lang="en-US" dirty="0" err="1"/>
              <a:t>individuels</a:t>
            </a:r>
            <a:r>
              <a:rPr lang="en-US" dirty="0"/>
              <a:t> fixes… </a:t>
            </a:r>
          </a:p>
        </p:txBody>
      </p:sp>
    </p:spTree>
    <p:extLst>
      <p:ext uri="{BB962C8B-B14F-4D97-AF65-F5344CB8AC3E}">
        <p14:creationId xmlns:p14="http://schemas.microsoft.com/office/powerpoint/2010/main" val="4252675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DFCA-7055-4A58-9535-4D3F7939F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et droits </a:t>
            </a:r>
            <a:r>
              <a:rPr lang="en-US" dirty="0" err="1"/>
              <a:t>syndicaux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52D6D-17FA-4F0E-A0ED-308C41D1E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Faciliter</a:t>
            </a:r>
            <a:r>
              <a:rPr lang="en-US" dirty="0"/>
              <a:t> la communication entre les </a:t>
            </a:r>
            <a:r>
              <a:rPr lang="en-US" dirty="0" err="1"/>
              <a:t>élus</a:t>
            </a:r>
            <a:r>
              <a:rPr lang="en-US" dirty="0"/>
              <a:t> et les </a:t>
            </a:r>
            <a:r>
              <a:rPr lang="en-US" dirty="0" err="1"/>
              <a:t>personnes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télétravail</a:t>
            </a:r>
            <a:r>
              <a:rPr lang="en-US" dirty="0"/>
              <a:t> (</a:t>
            </a:r>
            <a:r>
              <a:rPr lang="en-US" dirty="0" err="1"/>
              <a:t>liste</a:t>
            </a:r>
            <a:r>
              <a:rPr lang="en-US" dirty="0"/>
              <a:t> des </a:t>
            </a:r>
            <a:r>
              <a:rPr lang="en-US" dirty="0" err="1"/>
              <a:t>élus</a:t>
            </a:r>
            <a:r>
              <a:rPr lang="en-US" dirty="0"/>
              <a:t> </a:t>
            </a:r>
            <a:r>
              <a:rPr lang="en-US" dirty="0" err="1"/>
              <a:t>donnée</a:t>
            </a:r>
            <a:r>
              <a:rPr lang="en-US" dirty="0"/>
              <a:t> aux salaries, droit </a:t>
            </a:r>
            <a:r>
              <a:rPr lang="en-US" dirty="0" err="1"/>
              <a:t>d’appel</a:t>
            </a:r>
            <a:r>
              <a:rPr lang="en-US" dirty="0"/>
              <a:t> des </a:t>
            </a:r>
            <a:r>
              <a:rPr lang="en-US" dirty="0" err="1"/>
              <a:t>élus</a:t>
            </a:r>
            <a:r>
              <a:rPr lang="en-US" dirty="0"/>
              <a:t> </a:t>
            </a:r>
            <a:r>
              <a:rPr lang="en-US" dirty="0" err="1"/>
              <a:t>vers</a:t>
            </a:r>
            <a:r>
              <a:rPr lang="en-US" dirty="0"/>
              <a:t> les salaries)</a:t>
            </a:r>
          </a:p>
          <a:p>
            <a:r>
              <a:rPr lang="en-US" dirty="0" err="1"/>
              <a:t>Accès</a:t>
            </a:r>
            <a:r>
              <a:rPr lang="en-US" dirty="0"/>
              <a:t> aux </a:t>
            </a:r>
            <a:r>
              <a:rPr lang="en-US" dirty="0" err="1"/>
              <a:t>outils</a:t>
            </a:r>
            <a:r>
              <a:rPr lang="en-US" dirty="0"/>
              <a:t> </a:t>
            </a:r>
            <a:r>
              <a:rPr lang="en-US" dirty="0" err="1"/>
              <a:t>numériques</a:t>
            </a:r>
            <a:r>
              <a:rPr lang="en-US" dirty="0"/>
              <a:t> pour la communication </a:t>
            </a:r>
            <a:r>
              <a:rPr lang="en-US" dirty="0" err="1"/>
              <a:t>syndicale</a:t>
            </a:r>
            <a:r>
              <a:rPr lang="en-US" dirty="0"/>
              <a:t> (mails</a:t>
            </a:r>
            <a:r>
              <a:rPr lang="en-US"/>
              <a:t>, intranet…)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5105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LINAME" val="ज़ॴॉॲ१ॹॹ९६९५४"/>
  <p:tag name="DATETIME" val="़वस़वसशसशददषशीऺशे॓दम्॓ग़ऱसीशय"/>
  <p:tag name="DONEBY" val="ख़ग़ॢॊॵॳ९ॴ९ॷॻ५दॉॎेक़ॖॏ॔"/>
  <p:tag name="IPADDRESS" val="७ॴ२ऺशऺऽ़स"/>
  <p:tag name="APPVER" val="हऴश"/>
  <p:tag name="RANDOM" val="6"/>
  <p:tag name="CHECKSUM" val="ऻशहस"/>
</p:tagLst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713</TotalTime>
  <Words>540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Construction des revendications télétravail</vt:lpstr>
      <vt:lpstr>Conditions d’accès</vt:lpstr>
      <vt:lpstr>Importance de l’organisation</vt:lpstr>
      <vt:lpstr>Les aspects matériels</vt:lpstr>
      <vt:lpstr>Les aspects santé et sécurité</vt:lpstr>
      <vt:lpstr>Temps de travail, horaire et droit à la déconnexion</vt:lpstr>
      <vt:lpstr>Attractivité du travail sur site</vt:lpstr>
      <vt:lpstr>Communication et droits syndicaux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des revendications télétravail</dc:title>
  <dc:creator>Dominique CHARPIN</dc:creator>
  <cp:lastModifiedBy>Marc LEROUX</cp:lastModifiedBy>
  <cp:revision>9</cp:revision>
  <dcterms:created xsi:type="dcterms:W3CDTF">2020-06-26T08:11:42Z</dcterms:created>
  <dcterms:modified xsi:type="dcterms:W3CDTF">2020-06-30T04:35:37Z</dcterms:modified>
</cp:coreProperties>
</file>